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2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Reminders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Health Resource Packet due Friday in Blackboard</a:t>
            </a:r>
            <a:endParaRPr lang="en-US" sz="2800" dirty="0" smtClean="0"/>
          </a:p>
          <a:p>
            <a:r>
              <a:rPr lang="en-US" sz="2800" dirty="0" smtClean="0"/>
              <a:t>Presentations start Feb 17!</a:t>
            </a:r>
            <a:endParaRPr lang="en-US" sz="2800" dirty="0" smtClean="0"/>
          </a:p>
          <a:p>
            <a:r>
              <a:rPr lang="en-US" sz="2800" dirty="0" smtClean="0"/>
              <a:t>What needs some work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96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Stress, Overeating, and Your Digestive Tract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70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OMG! I’m so stressed!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2" r="11872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 get stuck in traffic every day, I have a horrible professor, my relationship is unsteady, all of these sorts of things, and I’m totally stressed nonstop, 24-7!”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713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7114" y="1610686"/>
            <a:ext cx="5426158" cy="1371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This is stress 24-7!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7114" y="2982286"/>
            <a:ext cx="5426158" cy="182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Septic shock!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61" y="1610686"/>
            <a:ext cx="4447494" cy="32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1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41031" y="1650534"/>
            <a:ext cx="10018711" cy="3048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What we call everyday chronic stress is instead lots and lots of intermittent stressors.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6111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Let’s look at the gastrointestinal tract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605" y="2667000"/>
            <a:ext cx="2476127" cy="3124200"/>
          </a:xfrm>
        </p:spPr>
      </p:pic>
    </p:spTree>
    <p:extLst>
      <p:ext uri="{BB962C8B-B14F-4D97-AF65-F5344CB8AC3E}">
        <p14:creationId xmlns:p14="http://schemas.microsoft.com/office/powerpoint/2010/main" val="126392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262" y="206197"/>
            <a:ext cx="5134063" cy="6477793"/>
          </a:xfrm>
        </p:spPr>
      </p:pic>
    </p:spTree>
    <p:extLst>
      <p:ext uri="{BB962C8B-B14F-4D97-AF65-F5344CB8AC3E}">
        <p14:creationId xmlns:p14="http://schemas.microsoft.com/office/powerpoint/2010/main" val="389371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stress do to appetite?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Why do people tend to eat more when stressed?</a:t>
            </a:r>
          </a:p>
          <a:p>
            <a:endParaRPr lang="en-US" sz="2800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50" y="2667000"/>
            <a:ext cx="4686300" cy="3124200"/>
          </a:xfrm>
        </p:spPr>
      </p:pic>
    </p:spTree>
    <p:extLst>
      <p:ext uri="{BB962C8B-B14F-4D97-AF65-F5344CB8AC3E}">
        <p14:creationId xmlns:p14="http://schemas.microsoft.com/office/powerpoint/2010/main" val="15895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does the brain influence eating when under stress?</a:t>
            </a:r>
            <a:endParaRPr lang="en-US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00" y="2667000"/>
            <a:ext cx="4418087" cy="31242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Hypothalamic hormone</a:t>
            </a:r>
          </a:p>
          <a:p>
            <a:r>
              <a:rPr lang="en-US" sz="3200" dirty="0" smtClean="0"/>
              <a:t>Pituitary stimulates adrenals</a:t>
            </a:r>
          </a:p>
          <a:p>
            <a:r>
              <a:rPr lang="en-US" sz="3200" dirty="0" smtClean="0"/>
              <a:t>Glucocorticoids stimulate appetite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5290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Stress ends!!!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Glucocorticoids go back to normal levels</a:t>
            </a:r>
          </a:p>
          <a:p>
            <a:r>
              <a:rPr lang="en-US" sz="3200" dirty="0" smtClean="0"/>
              <a:t>Period of increased appetite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175" y="2825623"/>
            <a:ext cx="4895850" cy="2806954"/>
          </a:xfrm>
        </p:spPr>
      </p:pic>
    </p:spTree>
    <p:extLst>
      <p:ext uri="{BB962C8B-B14F-4D97-AF65-F5344CB8AC3E}">
        <p14:creationId xmlns:p14="http://schemas.microsoft.com/office/powerpoint/2010/main" val="153465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06004"/>
            <a:ext cx="10018713" cy="1752599"/>
          </a:xfrm>
        </p:spPr>
        <p:txBody>
          <a:bodyPr/>
          <a:lstStyle/>
          <a:p>
            <a:r>
              <a:rPr lang="en-US" b="1" dirty="0" smtClean="0"/>
              <a:t>Now let’s look at chronic stress.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00" y="3902697"/>
            <a:ext cx="2806039" cy="2604940"/>
          </a:xfrm>
          <a:ln>
            <a:solidFill>
              <a:schemeClr val="accent1"/>
            </a:solidFill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Bursts of intermittent stressors</a:t>
            </a:r>
          </a:p>
          <a:p>
            <a:r>
              <a:rPr lang="en-US" sz="3200" dirty="0" smtClean="0"/>
              <a:t>Appetite increases</a:t>
            </a:r>
          </a:p>
          <a:p>
            <a:pPr lvl="1"/>
            <a:r>
              <a:rPr lang="en-US" sz="3000" dirty="0" smtClean="0"/>
              <a:t>Crave CHO</a:t>
            </a:r>
          </a:p>
          <a:p>
            <a:r>
              <a:rPr lang="en-US" sz="3200" dirty="0" smtClean="0"/>
              <a:t>Excess nutrients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81" y="1940006"/>
            <a:ext cx="3281314" cy="18812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6181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Two types of fat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Abdominal fat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179" y="3335338"/>
            <a:ext cx="3721003" cy="2455862"/>
          </a:xfrm>
          <a:ln>
            <a:solidFill>
              <a:schemeClr val="accent1"/>
            </a:solidFill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Gluteal fat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87" y="3298327"/>
            <a:ext cx="3281541" cy="2455862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3126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happens to your GI tract under chronic stress?</a:t>
            </a:r>
            <a:endParaRPr lang="en-US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44" y="2667000"/>
            <a:ext cx="4165600" cy="312420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Digestion shuts off</a:t>
            </a:r>
          </a:p>
          <a:p>
            <a:r>
              <a:rPr lang="en-US" sz="3200" dirty="0" smtClean="0"/>
              <a:t>Disease risk increases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5738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Two flavors of GI disorders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 smtClean="0"/>
              <a:t>Organic bowel disorder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Has explanation</a:t>
            </a:r>
          </a:p>
          <a:p>
            <a:pPr lvl="1"/>
            <a:r>
              <a:rPr lang="en-US" sz="2600" dirty="0" smtClean="0"/>
              <a:t>Structure abnormality</a:t>
            </a:r>
          </a:p>
          <a:p>
            <a:pPr lvl="1"/>
            <a:r>
              <a:rPr lang="en-US" sz="2600" dirty="0" smtClean="0"/>
              <a:t>Lactase not performing</a:t>
            </a:r>
            <a:endParaRPr lang="en-US" sz="2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200" dirty="0" smtClean="0"/>
              <a:t>Functional bowel disorder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Diagnosis when there is no clue</a:t>
            </a:r>
          </a:p>
          <a:p>
            <a:r>
              <a:rPr lang="en-US" sz="2800" dirty="0" smtClean="0"/>
              <a:t>Exquisitely sensitive to stress</a:t>
            </a:r>
          </a:p>
          <a:p>
            <a:r>
              <a:rPr lang="en-US" sz="2800" dirty="0" smtClean="0"/>
              <a:t>IBS and spastic colon</a:t>
            </a:r>
          </a:p>
          <a:p>
            <a:r>
              <a:rPr lang="en-US" sz="2800" dirty="0" smtClean="0"/>
              <a:t>Emotions via the ANS and stress hormones regulate your bowels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909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84311" y="50800"/>
            <a:ext cx="10018713" cy="1752599"/>
          </a:xfrm>
        </p:spPr>
        <p:txBody>
          <a:bodyPr/>
          <a:lstStyle/>
          <a:p>
            <a:r>
              <a:rPr lang="en-US" b="1" dirty="0" smtClean="0"/>
              <a:t>Organic and psychogenic bases of disease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870809" y="3480453"/>
            <a:ext cx="10018713" cy="312420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Focus on one piece, you miss the overall picture!</a:t>
            </a:r>
          </a:p>
          <a:p>
            <a:r>
              <a:rPr lang="en-US" sz="2800" dirty="0" smtClean="0"/>
              <a:t>Understanding both is critical and informative!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3793933" y="1809947"/>
            <a:ext cx="2707681" cy="2535810"/>
          </a:xfrm>
          <a:prstGeom prst="ellips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Organic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5810221" y="1809947"/>
            <a:ext cx="2707681" cy="2535810"/>
          </a:xfrm>
          <a:prstGeom prst="ellipse">
            <a:avLst/>
          </a:prstGeom>
          <a:solidFill>
            <a:schemeClr val="accent6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Psychogenic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642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does stress have to do with craving carbohydrates?</a:t>
            </a:r>
          </a:p>
          <a:p>
            <a:r>
              <a:rPr lang="en-US" sz="2800" dirty="0" smtClean="0"/>
              <a:t>Despite the discovery of a flashy bacteria that causes ulcers, why does stress help explain why only some people infected with the bacteria develop an ulcer?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70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97</TotalTime>
  <Words>293</Words>
  <Application>Microsoft Office PowerPoint</Application>
  <PresentationFormat>Widescreen</PresentationFormat>
  <Paragraphs>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Corbel</vt:lpstr>
      <vt:lpstr>Parallax</vt:lpstr>
      <vt:lpstr>Reminders</vt:lpstr>
      <vt:lpstr>Stress, Overeating, and Your Digestive Tract</vt:lpstr>
      <vt:lpstr>OMG! I’m so stressed!</vt:lpstr>
      <vt:lpstr>This is stress 24-7!</vt:lpstr>
      <vt:lpstr>What we call everyday chronic stress is instead lots and lots of intermittent stressors.</vt:lpstr>
      <vt:lpstr>Let’s look at the gastrointestinal tract</vt:lpstr>
      <vt:lpstr>PowerPoint Presentation</vt:lpstr>
      <vt:lpstr>What does stress do to appetite?</vt:lpstr>
      <vt:lpstr>How does the brain influence eating when under stress?</vt:lpstr>
      <vt:lpstr>Stress ends!!!</vt:lpstr>
      <vt:lpstr>Now let’s look at chronic stress.</vt:lpstr>
      <vt:lpstr>Two types of fat</vt:lpstr>
      <vt:lpstr>What happens to your GI tract under chronic stress?</vt:lpstr>
      <vt:lpstr>Two flavors of GI disorders</vt:lpstr>
      <vt:lpstr>Organic and psychogenic bases of disease</vt:lpstr>
      <vt:lpstr>Questions</vt:lpstr>
    </vt:vector>
  </TitlesOfParts>
  <Company>Indiana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Stress, Overeating, and Your Digestive Tract</dc:title>
  <dc:creator>Steven Gruenewald</dc:creator>
  <cp:lastModifiedBy>Steven Gruenewald</cp:lastModifiedBy>
  <cp:revision>14</cp:revision>
  <dcterms:created xsi:type="dcterms:W3CDTF">2016-02-01T14:05:28Z</dcterms:created>
  <dcterms:modified xsi:type="dcterms:W3CDTF">2017-02-06T17:18:19Z</dcterms:modified>
</cp:coreProperties>
</file>